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80" r:id="rId4"/>
    <p:sldId id="28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19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FC6B3-90D3-41E0-8AA5-1AE189F36FD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05EC2-F42E-49DC-901E-DE7D32E5D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6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05EC2-F42E-49DC-901E-DE7D32E5D7AD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ИГРА: «МОЛОДОЕ ДАРОВАНИЕ»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detsad-kitty.ru/uploads/posts/2014-04/1396807055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8739"/>
            <a:ext cx="3456384" cy="2706205"/>
          </a:xfrm>
          <a:prstGeom prst="rect">
            <a:avLst/>
          </a:prstGeom>
          <a:noFill/>
        </p:spPr>
      </p:pic>
      <p:pic>
        <p:nvPicPr>
          <p:cNvPr id="23556" name="Picture 4" descr="https://ds04.infourok.ru/uploads/ex/07b8/00081e07-03210606/img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8640"/>
            <a:ext cx="3816424" cy="2448272"/>
          </a:xfrm>
          <a:prstGeom prst="rect">
            <a:avLst/>
          </a:prstGeom>
          <a:noFill/>
        </p:spPr>
      </p:pic>
      <p:pic>
        <p:nvPicPr>
          <p:cNvPr id="23558" name="Picture 6" descr="http://amelica.com/wp-content/uploads/2015/04/tsvety_kartinki_dlya_detey_s_nazvaniem_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636912"/>
            <a:ext cx="3098775" cy="3865358"/>
          </a:xfrm>
          <a:prstGeom prst="rect">
            <a:avLst/>
          </a:prstGeom>
          <a:noFill/>
        </p:spPr>
      </p:pic>
      <p:pic>
        <p:nvPicPr>
          <p:cNvPr id="23560" name="Picture 8" descr="https://www.theswanseabay.co.uk/wp-content/uploads/imported/MARCH2015Herbalclinicpic1-706x9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068959"/>
            <a:ext cx="3408313" cy="3528393"/>
          </a:xfrm>
          <a:prstGeom prst="rect">
            <a:avLst/>
          </a:prstGeom>
          <a:noFill/>
        </p:spPr>
      </p:pic>
      <p:pic>
        <p:nvPicPr>
          <p:cNvPr id="23566" name="Picture 14" descr="http://www.leksvoy.co.ua/herbs/mat-i-macheh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19" y="3789041"/>
            <a:ext cx="3312367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img.labirint.ru/images/comments_pic/0938/03lab6cg01253367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563887" cy="2949347"/>
          </a:xfrm>
          <a:prstGeom prst="rect">
            <a:avLst/>
          </a:prstGeom>
          <a:noFill/>
        </p:spPr>
      </p:pic>
      <p:pic>
        <p:nvPicPr>
          <p:cNvPr id="25604" name="Picture 4" descr="https://img.labirint.ru/images/comments_pic/0938/01lab6cg01253367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33778"/>
            <a:ext cx="4062754" cy="3151406"/>
          </a:xfrm>
          <a:prstGeom prst="rect">
            <a:avLst/>
          </a:prstGeom>
          <a:noFill/>
        </p:spPr>
      </p:pic>
      <p:pic>
        <p:nvPicPr>
          <p:cNvPr id="25606" name="Picture 6" descr="http://mtdata.ru/u7/photo71D5/20274904079-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8640"/>
            <a:ext cx="2736303" cy="2225090"/>
          </a:xfrm>
          <a:prstGeom prst="rect">
            <a:avLst/>
          </a:prstGeom>
          <a:noFill/>
        </p:spPr>
      </p:pic>
      <p:pic>
        <p:nvPicPr>
          <p:cNvPr id="25608" name="Picture 8" descr="http://crosti.ru/patterns/00/10/18/1faaddb5c5/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365104"/>
            <a:ext cx="3469902" cy="2492896"/>
          </a:xfrm>
          <a:prstGeom prst="rect">
            <a:avLst/>
          </a:prstGeom>
          <a:noFill/>
        </p:spPr>
      </p:pic>
      <p:pic>
        <p:nvPicPr>
          <p:cNvPr id="25610" name="Picture 10" descr="http://www.svadbuzz.ru/sites/default/files/imagecache/photo-big/users/1/photo/2016/243/FRvoDgv-A7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4221088"/>
            <a:ext cx="3696345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0"/>
            <a:ext cx="669674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ЗАДАНИЕ «В ГОСТЯХ У СКАЗКИ»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s://ds04.infourok.ru/uploads/ex/1018/00031d57-262e6309/hello_html_61e46a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3"/>
            <a:ext cx="2123728" cy="2198730"/>
          </a:xfrm>
          <a:prstGeom prst="rect">
            <a:avLst/>
          </a:prstGeom>
          <a:noFill/>
        </p:spPr>
      </p:pic>
      <p:pic>
        <p:nvPicPr>
          <p:cNvPr id="26630" name="Picture 6" descr="https://komuzatri.ru/wp-content/uploads/2017/01/kolob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692696"/>
            <a:ext cx="2808312" cy="2005944"/>
          </a:xfrm>
          <a:prstGeom prst="rect">
            <a:avLst/>
          </a:prstGeom>
          <a:noFill/>
        </p:spPr>
      </p:pic>
      <p:pic>
        <p:nvPicPr>
          <p:cNvPr id="26632" name="Picture 8" descr="http://printonic.ru/uploads/images/2016/02/22/.tmb/thumb_img_56cab90bd7d17_resize_900_5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861523"/>
            <a:ext cx="3219970" cy="2232513"/>
          </a:xfrm>
          <a:prstGeom prst="rect">
            <a:avLst/>
          </a:prstGeom>
          <a:noFill/>
        </p:spPr>
      </p:pic>
      <p:pic>
        <p:nvPicPr>
          <p:cNvPr id="26634" name="Picture 10" descr="https://odezhda-master.ru/images/catalog_4/56ff713b78b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3" y="2708923"/>
            <a:ext cx="2822712" cy="2016222"/>
          </a:xfrm>
          <a:prstGeom prst="rect">
            <a:avLst/>
          </a:prstGeom>
          <a:noFill/>
        </p:spPr>
      </p:pic>
      <p:pic>
        <p:nvPicPr>
          <p:cNvPr id="26636" name="Picture 12" descr="http://images.myshared.ru/5/513279/slide_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5" y="2996954"/>
            <a:ext cx="2664295" cy="1998221"/>
          </a:xfrm>
          <a:prstGeom prst="rect">
            <a:avLst/>
          </a:prstGeom>
          <a:noFill/>
        </p:spPr>
      </p:pic>
      <p:pic>
        <p:nvPicPr>
          <p:cNvPr id="26638" name="Picture 14" descr="http://www.playcast.ru/uploads/2016/09/22/1997463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2924944"/>
            <a:ext cx="3283413" cy="3145510"/>
          </a:xfrm>
          <a:prstGeom prst="rect">
            <a:avLst/>
          </a:prstGeom>
          <a:noFill/>
        </p:spPr>
      </p:pic>
      <p:pic>
        <p:nvPicPr>
          <p:cNvPr id="26640" name="Picture 16" descr="http://www.bgpics.ru/pictures/1920x1080/950-multfilmyi-zolushka-1920x10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V="1">
            <a:off x="6588222" y="5371554"/>
            <a:ext cx="2555777" cy="1486446"/>
          </a:xfrm>
          <a:prstGeom prst="rect">
            <a:avLst/>
          </a:prstGeom>
          <a:noFill/>
        </p:spPr>
      </p:pic>
      <p:pic>
        <p:nvPicPr>
          <p:cNvPr id="26642" name="Picture 18" descr="http://detectivebooks.ru/img/d/?src=43302050&amp;i=9&amp;ext=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4797152"/>
            <a:ext cx="3264297" cy="2060848"/>
          </a:xfrm>
          <a:prstGeom prst="rect">
            <a:avLst/>
          </a:prstGeom>
          <a:noFill/>
        </p:spPr>
      </p:pic>
      <p:pic>
        <p:nvPicPr>
          <p:cNvPr id="26644" name="Picture 20" descr="http://xn----dtbsggcmccbvh.xn--p1ai/wa-data/public/shop/products/65/07/765/images/2673/2673.750x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4797152"/>
            <a:ext cx="2952328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arhivurokov.ru/multiurok/f/b/3/fb3ac129d8ac65e0b28b99094aa1999cc62830c2/img_phpvECFPw_Velikolepnaya--7_0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87624" y="116632"/>
            <a:ext cx="62646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2задание. «Занимательные задачки в волшебной коробочке»</a:t>
            </a:r>
            <a:b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happyuniverse.co.uk/wp-content/uploads/2017/05/Obuchayushhaya-igra-Bolshe-chem-matematik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989" y="1700808"/>
            <a:ext cx="672487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ds04.infourok.ru/uploads/ex/02f3/000ad862-8af74a25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620688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ЗАДАНИЕ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33794" name="Picture 2" descr="https://ds04.infourok.ru/uploads/ex/03e5/0001d8a4-1bde2f1b/hello_html_m476d00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88639"/>
            <a:ext cx="2832249" cy="2736305"/>
          </a:xfrm>
          <a:prstGeom prst="rect">
            <a:avLst/>
          </a:prstGeom>
          <a:noFill/>
        </p:spPr>
      </p:pic>
      <p:pic>
        <p:nvPicPr>
          <p:cNvPr id="33796" name="Picture 4" descr="https://img-fotki.yandex.ru/get/3009/39663434.7f9/0_a70ed_f45b9e7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0"/>
            <a:ext cx="2664296" cy="2808956"/>
          </a:xfrm>
          <a:prstGeom prst="rect">
            <a:avLst/>
          </a:prstGeom>
          <a:noFill/>
        </p:spPr>
      </p:pic>
      <p:pic>
        <p:nvPicPr>
          <p:cNvPr id="33798" name="Picture 6" descr="http://cdb-seversk.tom.muzkult.ru/img/upload/4434/image_image_3672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996952"/>
            <a:ext cx="3264297" cy="2448272"/>
          </a:xfrm>
          <a:prstGeom prst="rect">
            <a:avLst/>
          </a:prstGeom>
          <a:noFill/>
        </p:spPr>
      </p:pic>
      <p:pic>
        <p:nvPicPr>
          <p:cNvPr id="33800" name="Picture 8" descr="https://cdn2.arhivurokov.ru/multiurok/html/2017/11/12/s_5a07f3c07b679/739920_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780928"/>
            <a:ext cx="2808312" cy="2376264"/>
          </a:xfrm>
          <a:prstGeom prst="rect">
            <a:avLst/>
          </a:prstGeom>
          <a:noFill/>
        </p:spPr>
      </p:pic>
      <p:pic>
        <p:nvPicPr>
          <p:cNvPr id="33802" name="Picture 10" descr="http://img0.liveinternet.ru/images/attach/c/4/80/199/80199172_large_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673" y="620688"/>
            <a:ext cx="2952327" cy="2916833"/>
          </a:xfrm>
          <a:prstGeom prst="rect">
            <a:avLst/>
          </a:prstGeom>
          <a:noFill/>
        </p:spPr>
      </p:pic>
      <p:pic>
        <p:nvPicPr>
          <p:cNvPr id="33804" name="Picture 12" descr="http://www.kidmusic.ru/images/detskie_pesni_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573016"/>
            <a:ext cx="2664296" cy="3269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s://pandaland.kz/uploads/FILES/f49/f4957f53ed2ce3f068d47772c0fd22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491880" cy="4077072"/>
          </a:xfrm>
          <a:prstGeom prst="rect">
            <a:avLst/>
          </a:prstGeom>
          <a:noFill/>
        </p:spPr>
      </p:pic>
      <p:pic>
        <p:nvPicPr>
          <p:cNvPr id="32772" name="Picture 4" descr="http://ds11.detkin-club.ru/images/ads/dyumovochka_58e3ef008e9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7" y="126216"/>
            <a:ext cx="2683867" cy="2940833"/>
          </a:xfrm>
          <a:prstGeom prst="rect">
            <a:avLst/>
          </a:prstGeom>
          <a:noFill/>
        </p:spPr>
      </p:pic>
      <p:pic>
        <p:nvPicPr>
          <p:cNvPr id="32774" name="Picture 6" descr="http://mypresentation.ru/documents/5a047e8fef9dabd68dd867fa6f5374f8/img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8640"/>
            <a:ext cx="3477138" cy="2736303"/>
          </a:xfrm>
          <a:prstGeom prst="rect">
            <a:avLst/>
          </a:prstGeom>
          <a:noFill/>
        </p:spPr>
      </p:pic>
      <p:pic>
        <p:nvPicPr>
          <p:cNvPr id="32776" name="Picture 8" descr="http://detsad110.ru/sites/default/files/field/image/0_87797_4616df7b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3933056"/>
            <a:ext cx="2304256" cy="2924944"/>
          </a:xfrm>
          <a:prstGeom prst="rect">
            <a:avLst/>
          </a:prstGeom>
          <a:noFill/>
        </p:spPr>
      </p:pic>
      <p:pic>
        <p:nvPicPr>
          <p:cNvPr id="32778" name="Picture 10" descr="http://styl.veryphoto.ru/img-q5y5x5n4g40414p5a4j4940624r5j4t2r4z5/userfiles/Image/good/photo_1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5" y="3212976"/>
            <a:ext cx="2520279" cy="3456384"/>
          </a:xfrm>
          <a:prstGeom prst="rect">
            <a:avLst/>
          </a:prstGeom>
          <a:noFill/>
        </p:spPr>
      </p:pic>
      <p:pic>
        <p:nvPicPr>
          <p:cNvPr id="32780" name="Picture 12" descr="http://puzzleit.ru/files/puzzles/12/12070/_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3636" y="3501008"/>
            <a:ext cx="2608803" cy="3320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www.ixtira.tv/_sf/6/30013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476673"/>
            <a:ext cx="5742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задание. «Умные фигуры»</a:t>
            </a:r>
            <a:b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www.motto.net.ua/pic/201601/1600x1200/motto.net.ua-100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88641"/>
            <a:ext cx="6246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5задание. « Сказочная гостья»</a:t>
            </a:r>
            <a:b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endParaRPr lang="ru-RU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madou160.ru/sites/default/files/field/image/e7cbb2bc-9ca4-45e3-85d4-c0ff443dff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1124744"/>
            <a:ext cx="5760641" cy="563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67744" y="0"/>
            <a:ext cx="4032448" cy="98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700808"/>
            <a:ext cx="7344816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«ЗЕМЛЯ, ВОЗДУХ, ВОДА»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ds01.infourok.ru/uploads/ex/05dd/00001964-46cecf44/1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8"/>
            <a:ext cx="5436095" cy="2586385"/>
          </a:xfrm>
          <a:prstGeom prst="rect">
            <a:avLst/>
          </a:prstGeom>
          <a:noFill/>
        </p:spPr>
      </p:pic>
      <p:pic>
        <p:nvPicPr>
          <p:cNvPr id="35844" name="Picture 4" descr="https://lh6.googleusercontent.com/FL0gnmZBd3YbvZhoh80F4Oi-0oQgVWgddjzy0XHeuUCukmTnBniY_-KPRe4joqVLUvyhwn4PSdcSHcnyuIP0zi2ATmmmomNXgtbiKkflnI9IO6iA_i0da0twW9nLgmKZIbPVP3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80728"/>
            <a:ext cx="4608512" cy="2592288"/>
          </a:xfrm>
          <a:prstGeom prst="rect">
            <a:avLst/>
          </a:prstGeom>
          <a:noFill/>
        </p:spPr>
      </p:pic>
      <p:pic>
        <p:nvPicPr>
          <p:cNvPr id="35846" name="Picture 6" descr="http://ped-kopilka.ru/upload/blogs/cd8d99e69c20e79e38fdce170d3736f4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5" y="4293096"/>
            <a:ext cx="5328593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0"/>
            <a:ext cx="7416824" cy="2276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«Я веселая лиса, мне вцепилась в хвост оса.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бедняжка, так вертелась, что на части разлетелась.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Три сороки возле ели стали складывать меня.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Между ними вспыхнул 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спор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«Получился мухомор!»</a:t>
            </a:r>
            <a:b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Помогите, помогите, из частей меня сложите».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71600" y="2276872"/>
            <a:ext cx="698477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Задание:</a:t>
            </a:r>
            <a:b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 СОБЕРИ ЛИСУ ИЗ ЧАСТЕЙ»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samodelki.org/wp-content/uploads/2017/02/4_1-1-757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84984"/>
            <a:ext cx="5530304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cerber-mist.ru/wp-content/uploads/2013/10/4e-uHUFp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http://wiki.iro48.ru/images/1/14/%D0%92%D1%81%D0%B5%D0%B7%D0%BD%D0%B0%D0%B9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964487" cy="6237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19872" y="188640"/>
            <a:ext cx="2097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Багетная рамка 4"/>
          <p:cNvSpPr/>
          <p:nvPr/>
        </p:nvSpPr>
        <p:spPr>
          <a:xfrm>
            <a:off x="281392" y="260648"/>
            <a:ext cx="8424936" cy="65973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u="sng" dirty="0" smtClean="0">
                <a:solidFill>
                  <a:srgbClr val="002060"/>
                </a:solidFill>
              </a:rPr>
              <a:t>  </a:t>
            </a:r>
            <a:r>
              <a:rPr lang="ru-RU" sz="4400" b="1" u="sng" dirty="0" smtClean="0">
                <a:solidFill>
                  <a:srgbClr val="002060"/>
                </a:solidFill>
              </a:rPr>
              <a:t>«</a:t>
            </a:r>
            <a:r>
              <a:rPr lang="ru-RU" sz="4400" b="1" u="sng" dirty="0">
                <a:solidFill>
                  <a:srgbClr val="002060"/>
                </a:solidFill>
              </a:rPr>
              <a:t>Что одному не под </a:t>
            </a:r>
            <a:r>
              <a:rPr lang="ru-RU" sz="4400" b="1" u="sng" dirty="0" smtClean="0">
                <a:solidFill>
                  <a:srgbClr val="002060"/>
                </a:solidFill>
              </a:rPr>
              <a:t>   силу </a:t>
            </a:r>
            <a:r>
              <a:rPr lang="ru-RU" sz="4400" b="1" u="sng" dirty="0">
                <a:solidFill>
                  <a:srgbClr val="002060"/>
                </a:solidFill>
              </a:rPr>
              <a:t>- легко коллективу!»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959223"/>
            <a:ext cx="5274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ИГРА ПРОХОДИТ ПОД ДЕВИЗОМ: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4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fs00.infourok.ru/images/doc/273/27867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3999" cy="63093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0"/>
            <a:ext cx="595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«КТО ЗНАЕТ, ТОТ И ОТВЕЧАЕТ»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img1.labirint.ru/books/282931/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059831" cy="3356992"/>
          </a:xfrm>
          <a:prstGeom prst="rect">
            <a:avLst/>
          </a:prstGeom>
          <a:noFill/>
        </p:spPr>
      </p:pic>
      <p:pic>
        <p:nvPicPr>
          <p:cNvPr id="18436" name="Picture 4" descr="https://arhivurokov.ru/multiurok/7/7/4/774ff4205aaf589bf065efba460a2335310121d0/php1LX468_Flashcards-k-uch.-2-kl.-Rainbow-English-Afanasevoj-i-Niheevoj-31-62_3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6632"/>
            <a:ext cx="3240360" cy="2952328"/>
          </a:xfrm>
          <a:prstGeom prst="rect">
            <a:avLst/>
          </a:prstGeom>
          <a:noFill/>
        </p:spPr>
      </p:pic>
      <p:pic>
        <p:nvPicPr>
          <p:cNvPr id="18438" name="Picture 6" descr="http://img1.liveinternet.ru/images/attach/c/6/93/166/93166465_Derevya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0"/>
            <a:ext cx="2987824" cy="3284984"/>
          </a:xfrm>
          <a:prstGeom prst="rect">
            <a:avLst/>
          </a:prstGeom>
          <a:noFill/>
        </p:spPr>
      </p:pic>
      <p:pic>
        <p:nvPicPr>
          <p:cNvPr id="18440" name="Picture 8" descr="https://img.labirint.ru/images/comments_pic/1139/06lab5ouo13172118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5" y="3429000"/>
            <a:ext cx="7272807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pristor.ru/wp-content/uploads/2017/02/%D0%9A%D0%B0%D1%80%D1%82%D0%B8%D0%BD%D0%BA%D0%B8-%D0%B7%D0%B8%D0%BC%D1%83%D1%8E%D1%89%D0%B8%D0%B5-%D0%BF%D1%82%D0%B8%D1%86%D1%8B-%D0%B4%D0%BB%D1%8F-%D0%B4%D0%B5%D1%82%D1%81%D0%BA%D0%BE%D0%B3%D0%BE-%D1%81%D0%B0%D0%B4%D0%B0-%D0%BA%D1%80%D0%B0%D1%81%D0%B8%D0%B2%D1%8B%D0%B5-%D0%BF%D1%80%D0%B8%D0%BA%D0%BE%D0%BB%D1%8C%D0%BD%D1%8B%D0%B5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635895" cy="3284985"/>
          </a:xfrm>
          <a:prstGeom prst="rect">
            <a:avLst/>
          </a:prstGeom>
          <a:noFill/>
        </p:spPr>
      </p:pic>
      <p:pic>
        <p:nvPicPr>
          <p:cNvPr id="20484" name="Picture 4" descr="http://xn----7sbb3aaldicno5bm3eh.xn--p1ai/84/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4320480" cy="2780928"/>
          </a:xfrm>
          <a:prstGeom prst="rect">
            <a:avLst/>
          </a:prstGeom>
          <a:noFill/>
        </p:spPr>
      </p:pic>
      <p:pic>
        <p:nvPicPr>
          <p:cNvPr id="20486" name="Picture 6" descr="http://xn----7sbb3aaldicno5bm3eh.xn--p1ai/84/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284984"/>
            <a:ext cx="3707903" cy="3516814"/>
          </a:xfrm>
          <a:prstGeom prst="rect">
            <a:avLst/>
          </a:prstGeom>
          <a:noFill/>
        </p:spPr>
      </p:pic>
      <p:pic>
        <p:nvPicPr>
          <p:cNvPr id="20488" name="Picture 8" descr="https://ds02.infourok.ru/uploads/ex/131e/00073f0d-3ff50fe8/img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1" y="2780928"/>
            <a:ext cx="3168351" cy="4020870"/>
          </a:xfrm>
          <a:prstGeom prst="rect">
            <a:avLst/>
          </a:prstGeom>
          <a:noFill/>
        </p:spPr>
      </p:pic>
      <p:pic>
        <p:nvPicPr>
          <p:cNvPr id="20490" name="Picture 10" descr="http://xn----7sbb3aaldicno5bm3eh.xn--p1ai/84/1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348880"/>
            <a:ext cx="201622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s://i.ytimg.com/vi/mdBq7JfoiXc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3284984"/>
          </a:xfrm>
          <a:prstGeom prst="rect">
            <a:avLst/>
          </a:prstGeom>
          <a:noFill/>
        </p:spPr>
      </p:pic>
      <p:pic>
        <p:nvPicPr>
          <p:cNvPr id="21508" name="Picture 4" descr="http://img0.liveinternet.ru/images/attach/c/7/97/74/97074038_large_4979214_0_page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3888432" cy="3467100"/>
          </a:xfrm>
          <a:prstGeom prst="rect">
            <a:avLst/>
          </a:prstGeom>
          <a:noFill/>
        </p:spPr>
      </p:pic>
      <p:pic>
        <p:nvPicPr>
          <p:cNvPr id="21510" name="Picture 6" descr="http://ytimg.googleusercontent.com/vi/2hv0gdThbx4/m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3429000"/>
            <a:ext cx="3048000" cy="3168351"/>
          </a:xfrm>
          <a:prstGeom prst="rect">
            <a:avLst/>
          </a:prstGeom>
          <a:noFill/>
        </p:spPr>
      </p:pic>
      <p:pic>
        <p:nvPicPr>
          <p:cNvPr id="21512" name="Picture 8" descr="http://nevseoboi.com.ua/uploads/posts/2010-01/1263583122_deer74_1024x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39" y="3501008"/>
            <a:ext cx="3456385" cy="3168352"/>
          </a:xfrm>
          <a:prstGeom prst="rect">
            <a:avLst/>
          </a:prstGeom>
          <a:noFill/>
        </p:spPr>
      </p:pic>
      <p:pic>
        <p:nvPicPr>
          <p:cNvPr id="21514" name="Picture 10" descr="https://ds03.infourok.ru/uploads/ex/1105/000197a4-ce6158bb/img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4578" y="3068960"/>
            <a:ext cx="3359422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"/>
            <a:ext cx="3034680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prikolnye-kartinki.ru/img/picture/Aug/14/a3c3eeb852e1c49633e5bb99a6bd91f3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0"/>
            <a:ext cx="3552329" cy="2464583"/>
          </a:xfrm>
          <a:prstGeom prst="rect">
            <a:avLst/>
          </a:prstGeom>
          <a:noFill/>
        </p:spPr>
      </p:pic>
      <p:pic>
        <p:nvPicPr>
          <p:cNvPr id="22532" name="Picture 4" descr="http://www.zin.ru/ANIMAliA/COlEOPTERA/images/lepdec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104456" cy="3384376"/>
          </a:xfrm>
          <a:prstGeom prst="rect">
            <a:avLst/>
          </a:prstGeom>
          <a:noFill/>
        </p:spPr>
      </p:pic>
      <p:pic>
        <p:nvPicPr>
          <p:cNvPr id="22534" name="Picture 6" descr="http://dubrovka.sharlikroo.ru/el_uch/images/kolorad_gu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2011" y="188639"/>
            <a:ext cx="4128460" cy="3096345"/>
          </a:xfrm>
          <a:prstGeom prst="rect">
            <a:avLst/>
          </a:prstGeom>
          <a:noFill/>
        </p:spPr>
      </p:pic>
      <p:pic>
        <p:nvPicPr>
          <p:cNvPr id="22538" name="Picture 10" descr="http://www.prosdo.ru/ouazoa/%D0%9B%D0%B8%D1%82%D0%B5%D1%80%D0%B0%D1%82%D1%83%D1%80%D0%B0+431a/70814_html_1a4bcfe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429000"/>
            <a:ext cx="3120281" cy="3168352"/>
          </a:xfrm>
          <a:prstGeom prst="rect">
            <a:avLst/>
          </a:prstGeom>
          <a:noFill/>
        </p:spPr>
      </p:pic>
      <p:pic>
        <p:nvPicPr>
          <p:cNvPr id="22540" name="Picture 12" descr="https://fumigat.ru/wp-content/uploads/2017/11/1k-768x5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636912"/>
            <a:ext cx="3652663" cy="2808312"/>
          </a:xfrm>
          <a:prstGeom prst="rect">
            <a:avLst/>
          </a:prstGeom>
          <a:noFill/>
        </p:spPr>
      </p:pic>
      <p:pic>
        <p:nvPicPr>
          <p:cNvPr id="22542" name="Picture 14" descr="http://itd3.mycdn.me/image?id=854058426354&amp;t=20&amp;plc=WEB&amp;tkn=*tzokwRgzEalhvreJrCNokmyJw5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4149080"/>
            <a:ext cx="2915816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261</TotalTime>
  <Words>90</Words>
  <Application>Microsoft Office PowerPoint</Application>
  <PresentationFormat>Экран (4:3)</PresentationFormat>
  <Paragraphs>16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Презентация PowerPoint</vt:lpstr>
      <vt:lpstr>КОМАНДА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EVM</dc:creator>
  <cp:lastModifiedBy>о</cp:lastModifiedBy>
  <cp:revision>27</cp:revision>
  <dcterms:created xsi:type="dcterms:W3CDTF">2018-03-09T07:54:34Z</dcterms:created>
  <dcterms:modified xsi:type="dcterms:W3CDTF">2018-03-20T07:38:15Z</dcterms:modified>
</cp:coreProperties>
</file>